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12192000" cy="6858000"/>
  <p:notesSz cx="12192000" cy="6858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 bwMode="auto"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 bwMode="auto"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762000"/>
            <a:ext cx="2324100" cy="5410200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1143000" y="762000"/>
            <a:ext cx="7429500" cy="5410200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 bwMode="auto"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143000" y="2834640"/>
            <a:ext cx="3931920" cy="30175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 bwMode="auto"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B488F0A9-ABAE-43BD-AF1D-FFD9BC0B3C9E}" type="datetimeFigureOut">
              <a:rPr lang="ru-RU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EF79F377-7193-45EE-86CE-D460C0FDD312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/>
        <a:buChar char="•"/>
        <a:defRPr sz="2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/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/>
        <a:buChar char="•"/>
        <a:defRPr sz="18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/>
        <a:buChar char="•"/>
        <a:defRPr sz="16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/>
        <a:buChar char="•"/>
        <a:defRPr sz="16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/>
        <a:buChar char="•"/>
        <a:defRPr sz="16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/>
        <a:buChar char="•"/>
        <a:defRPr sz="16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/>
        <a:buChar char="•"/>
        <a:defRPr sz="16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/>
        <a:buChar char="•"/>
        <a:defRPr sz="16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 bwMode="auto">
          <a:xfrm>
            <a:off x="974361" y="629587"/>
            <a:ext cx="1037319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spcBef>
                <a:spcPts val="1200"/>
              </a:spcBef>
              <a:defRPr/>
            </a:pPr>
            <a:r>
              <a:rPr lang="ru-RU" sz="3200">
                <a:latin typeface="Times New Roman"/>
                <a:ea typeface="Calibri"/>
                <a:cs typeface="Times New Roman"/>
              </a:rPr>
              <a:t>Процесс  перехода ребенка из начальной школы в среднее звено для многих детей, родителей и учителей является не только радостным и волнующим событием, но зачастую и очень проблематичным.</a:t>
            </a:r>
            <a:endParaRPr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417757" y="2884134"/>
            <a:ext cx="4946598" cy="289613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15875" y="974361"/>
            <a:ext cx="9712347" cy="435032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578309" y="737662"/>
            <a:ext cx="6616206" cy="538267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286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083633" y="668936"/>
            <a:ext cx="7360170" cy="55201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128314" y="1244183"/>
            <a:ext cx="9935371" cy="336146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131101" y="459508"/>
            <a:ext cx="7929797" cy="593898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698230" y="605417"/>
            <a:ext cx="7086574" cy="53831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/>
        <a:ea typeface="Arial"/>
        <a:cs typeface="Arial"/>
      </a:majorFont>
      <a:minorFont>
        <a:latin typeface="Corbel"/>
        <a:ea typeface="Arial"/>
        <a:cs typeface="Arial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0</TotalTime>
  <Words>30</Words>
  <Application>Microsoft Office PowerPoint</Application>
  <DocSecurity>0</DocSecurity>
  <PresentationFormat>Произвольный</PresentationFormat>
  <Paragraphs>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Пользователь</dc:creator>
  <cp:keywords/>
  <dc:description/>
  <cp:lastModifiedBy>Учитель</cp:lastModifiedBy>
  <cp:revision>8</cp:revision>
  <dcterms:created xsi:type="dcterms:W3CDTF">2025-10-21T17:41:38Z</dcterms:created>
  <dcterms:modified xsi:type="dcterms:W3CDTF">2025-10-27T04:47:48Z</dcterms:modified>
  <cp:category/>
  <dc:identifier/>
  <cp:contentStatus/>
  <dc:language/>
  <cp:version/>
</cp:coreProperties>
</file>